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L’infinitif du verbe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26060525-7D66-3A02-6177-EE186CE670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3743" y="18255"/>
            <a:ext cx="9870057" cy="1325563"/>
          </a:xfrm>
        </p:spPr>
        <p:txBody>
          <a:bodyPr/>
          <a:lstStyle/>
          <a:p>
            <a:r>
              <a:rPr lang="fr-FR" b="1" dirty="0"/>
              <a:t>Retrouve l’infinitif du verbe conjugué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D6FE69C6-1475-483E-B5ED-E81D42138F4B}"/>
              </a:ext>
            </a:extLst>
          </p:cNvPr>
          <p:cNvSpPr txBox="1">
            <a:spLocks/>
          </p:cNvSpPr>
          <p:nvPr/>
        </p:nvSpPr>
        <p:spPr>
          <a:xfrm>
            <a:off x="431770" y="2022008"/>
            <a:ext cx="3657600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>
                <a:solidFill>
                  <a:srgbClr val="F4944A"/>
                </a:solidFill>
              </a:rPr>
              <a:t>CE1</a:t>
            </a:r>
          </a:p>
        </p:txBody>
      </p:sp>
      <p:sp>
        <p:nvSpPr>
          <p:cNvPr id="18" name="Espace réservé du contenu 5">
            <a:extLst>
              <a:ext uri="{FF2B5EF4-FFF2-40B4-BE49-F238E27FC236}">
                <a16:creationId xmlns:a16="http://schemas.microsoft.com/office/drawing/2014/main" id="{799303EF-E2ED-4E02-BDCF-A85F0327B55A}"/>
              </a:ext>
            </a:extLst>
          </p:cNvPr>
          <p:cNvSpPr txBox="1">
            <a:spLocks/>
          </p:cNvSpPr>
          <p:nvPr/>
        </p:nvSpPr>
        <p:spPr>
          <a:xfrm>
            <a:off x="431770" y="2661770"/>
            <a:ext cx="7427168" cy="11101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chemeClr val="accent5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320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filles </a:t>
            </a:r>
            <a:r>
              <a:rPr lang="fr-FR" sz="3200" b="1" u="sng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racontent</a:t>
            </a:r>
            <a:r>
              <a:rPr lang="fr-FR" sz="320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 histoires.</a:t>
            </a:r>
            <a:r>
              <a:rPr lang="fr-FR" sz="3200" dirty="0">
                <a:solidFill>
                  <a:schemeClr val="accent5"/>
                </a:solidFill>
              </a:rPr>
              <a:t> 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B5D09D47-7CA9-CD7E-28B0-FEA193D09C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7">
            <a:extLst>
              <a:ext uri="{FF2B5EF4-FFF2-40B4-BE49-F238E27FC236}">
                <a16:creationId xmlns:a16="http://schemas.microsoft.com/office/drawing/2014/main" id="{4C527E23-610B-45DE-B7C0-6EF1A31527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6741" y="2045398"/>
            <a:ext cx="3657600" cy="2767204"/>
          </a:xfrm>
        </p:spPr>
        <p:txBody>
          <a:bodyPr/>
          <a:lstStyle/>
          <a:p>
            <a:endParaRPr lang="fr-FR" dirty="0"/>
          </a:p>
          <a:p>
            <a:r>
              <a:rPr lang="fr-FR" sz="4000" dirty="0"/>
              <a:t>racont</a:t>
            </a:r>
            <a:r>
              <a:rPr lang="fr-FR" sz="4000" dirty="0">
                <a:solidFill>
                  <a:srgbClr val="FF0000"/>
                </a:solidFill>
              </a:rPr>
              <a:t>er</a:t>
            </a:r>
          </a:p>
          <a:p>
            <a:endParaRPr lang="fr-FR" dirty="0"/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4AA34B73-0ABA-E735-ADED-B005FE138122}"/>
              </a:ext>
            </a:extLst>
          </p:cNvPr>
          <p:cNvSpPr txBox="1">
            <a:spLocks/>
          </p:cNvSpPr>
          <p:nvPr/>
        </p:nvSpPr>
        <p:spPr>
          <a:xfrm>
            <a:off x="457200" y="1916832"/>
            <a:ext cx="3657600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800" dirty="0">
                <a:solidFill>
                  <a:srgbClr val="F4944A"/>
                </a:solidFill>
              </a:rPr>
              <a:t>CE1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258EF53D-6069-530B-27DE-3A85CAC726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3743" y="18255"/>
            <a:ext cx="9870057" cy="1325563"/>
          </a:xfrm>
        </p:spPr>
        <p:txBody>
          <a:bodyPr/>
          <a:lstStyle/>
          <a:p>
            <a:r>
              <a:rPr lang="fr-FR" b="1" dirty="0"/>
              <a:t>Retrouve l’infinitif du verbe conjugué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texte 4">
            <a:extLst>
              <a:ext uri="{FF2B5EF4-FFF2-40B4-BE49-F238E27FC236}">
                <a16:creationId xmlns:a16="http://schemas.microsoft.com/office/drawing/2014/main" id="{5DD0DB74-8728-48C5-BCBB-9EE30F50F99B}"/>
              </a:ext>
            </a:extLst>
          </p:cNvPr>
          <p:cNvSpPr txBox="1">
            <a:spLocks/>
          </p:cNvSpPr>
          <p:nvPr/>
        </p:nvSpPr>
        <p:spPr>
          <a:xfrm>
            <a:off x="412478" y="1681560"/>
            <a:ext cx="3657600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>
                <a:solidFill>
                  <a:srgbClr val="F4944A"/>
                </a:solidFill>
              </a:rPr>
              <a:t>CE1</a:t>
            </a:r>
          </a:p>
        </p:txBody>
      </p:sp>
      <p:sp>
        <p:nvSpPr>
          <p:cNvPr id="13" name="Espace réservé du contenu 5">
            <a:extLst>
              <a:ext uri="{FF2B5EF4-FFF2-40B4-BE49-F238E27FC236}">
                <a16:creationId xmlns:a16="http://schemas.microsoft.com/office/drawing/2014/main" id="{3FBF0F8A-FB8B-477B-B97C-C3BBDBE517DD}"/>
              </a:ext>
            </a:extLst>
          </p:cNvPr>
          <p:cNvSpPr txBox="1">
            <a:spLocks/>
          </p:cNvSpPr>
          <p:nvPr/>
        </p:nvSpPr>
        <p:spPr>
          <a:xfrm>
            <a:off x="395536" y="2516336"/>
            <a:ext cx="7427168" cy="15421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 grand-père </a:t>
            </a:r>
            <a:r>
              <a:rPr lang="fr-FR" sz="3200" b="1" u="sng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ronfle</a:t>
            </a:r>
            <a:r>
              <a:rPr lang="fr-FR" sz="320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dans son fauteuil.</a:t>
            </a:r>
            <a:endParaRPr lang="fr-FR" sz="3200" dirty="0">
              <a:solidFill>
                <a:schemeClr val="accent5"/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B475E15-5563-8E98-840A-0165782AC6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668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7">
            <a:extLst>
              <a:ext uri="{FF2B5EF4-FFF2-40B4-BE49-F238E27FC236}">
                <a16:creationId xmlns:a16="http://schemas.microsoft.com/office/drawing/2014/main" id="{28B2C587-D080-4F0B-BD20-850DF8B2CA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/>
          <a:p>
            <a:endParaRPr lang="fr-FR" sz="4000" dirty="0"/>
          </a:p>
          <a:p>
            <a:endParaRPr lang="fr-FR" sz="4000" dirty="0"/>
          </a:p>
          <a:p>
            <a:r>
              <a:rPr lang="fr-FR" sz="4000" dirty="0"/>
              <a:t>ronfl</a:t>
            </a:r>
            <a:r>
              <a:rPr lang="fr-FR" sz="4000" dirty="0">
                <a:solidFill>
                  <a:srgbClr val="FF0000"/>
                </a:solidFill>
              </a:rPr>
              <a:t>er</a:t>
            </a:r>
          </a:p>
          <a:p>
            <a:endParaRPr lang="fr-FR" dirty="0"/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0AF6CA4F-4A20-C38E-625F-6D476082A712}"/>
              </a:ext>
            </a:extLst>
          </p:cNvPr>
          <p:cNvSpPr txBox="1">
            <a:spLocks/>
          </p:cNvSpPr>
          <p:nvPr/>
        </p:nvSpPr>
        <p:spPr>
          <a:xfrm>
            <a:off x="457200" y="1916832"/>
            <a:ext cx="3657600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800" dirty="0">
                <a:solidFill>
                  <a:srgbClr val="F4944A"/>
                </a:solidFill>
              </a:rPr>
              <a:t>CE1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BCD65F7-A1B6-1349-94EC-92F9624340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33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3743" y="18255"/>
            <a:ext cx="9870057" cy="1325563"/>
          </a:xfrm>
        </p:spPr>
        <p:txBody>
          <a:bodyPr/>
          <a:lstStyle/>
          <a:p>
            <a:r>
              <a:rPr lang="fr-FR" b="1" dirty="0"/>
              <a:t>Retrouve l’infinitif du verbe conjugué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texte 4">
            <a:extLst>
              <a:ext uri="{FF2B5EF4-FFF2-40B4-BE49-F238E27FC236}">
                <a16:creationId xmlns:a16="http://schemas.microsoft.com/office/drawing/2014/main" id="{E7F302DD-DA81-468D-8DFA-DA7B7BBD7389}"/>
              </a:ext>
            </a:extLst>
          </p:cNvPr>
          <p:cNvSpPr txBox="1">
            <a:spLocks/>
          </p:cNvSpPr>
          <p:nvPr/>
        </p:nvSpPr>
        <p:spPr>
          <a:xfrm>
            <a:off x="457200" y="1916832"/>
            <a:ext cx="3657600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>
                <a:solidFill>
                  <a:srgbClr val="F4944A"/>
                </a:solidFill>
              </a:rPr>
              <a:t>CE1</a:t>
            </a:r>
          </a:p>
        </p:txBody>
      </p:sp>
      <p:sp>
        <p:nvSpPr>
          <p:cNvPr id="13" name="Espace réservé du contenu 5">
            <a:extLst>
              <a:ext uri="{FF2B5EF4-FFF2-40B4-BE49-F238E27FC236}">
                <a16:creationId xmlns:a16="http://schemas.microsoft.com/office/drawing/2014/main" id="{FCEAD39C-F353-4DC2-94CB-54DC49425537}"/>
              </a:ext>
            </a:extLst>
          </p:cNvPr>
          <p:cNvSpPr txBox="1">
            <a:spLocks/>
          </p:cNvSpPr>
          <p:nvPr/>
        </p:nvSpPr>
        <p:spPr>
          <a:xfrm>
            <a:off x="457200" y="2556594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 </a:t>
            </a:r>
            <a:r>
              <a:rPr lang="fr-FR" sz="3200" b="1" u="sng" dirty="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tapes</a:t>
            </a:r>
            <a:r>
              <a:rPr lang="fr-FR" sz="3200" dirty="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sur le clavier de l’ordinateur</a:t>
            </a:r>
            <a:r>
              <a:rPr lang="fr-FR" sz="3200" dirty="0">
                <a:solidFill>
                  <a:schemeClr val="accent5"/>
                </a:solidFill>
              </a:rPr>
              <a:t>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ADCB8B5-90BF-5EB7-B4DC-FA0C183D98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727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7">
            <a:extLst>
              <a:ext uri="{FF2B5EF4-FFF2-40B4-BE49-F238E27FC236}">
                <a16:creationId xmlns:a16="http://schemas.microsoft.com/office/drawing/2014/main" id="{7A7676DA-944E-46D6-8E00-97AB4EE3DD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/>
          <a:p>
            <a:endParaRPr lang="fr-FR" sz="4000" dirty="0"/>
          </a:p>
          <a:p>
            <a:pPr marL="114300" indent="0">
              <a:buNone/>
            </a:pPr>
            <a:endParaRPr lang="fr-FR" sz="4000" dirty="0"/>
          </a:p>
          <a:p>
            <a:r>
              <a:rPr lang="fr-FR" sz="4000" dirty="0"/>
              <a:t>tap</a:t>
            </a:r>
            <a:r>
              <a:rPr lang="fr-FR" sz="4000" dirty="0">
                <a:solidFill>
                  <a:srgbClr val="FF0000"/>
                </a:solidFill>
              </a:rPr>
              <a:t>er</a:t>
            </a:r>
          </a:p>
          <a:p>
            <a:endParaRPr lang="fr-FR" dirty="0"/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33339CC1-AD51-3698-384C-38012CDD9100}"/>
              </a:ext>
            </a:extLst>
          </p:cNvPr>
          <p:cNvSpPr txBox="1">
            <a:spLocks/>
          </p:cNvSpPr>
          <p:nvPr/>
        </p:nvSpPr>
        <p:spPr>
          <a:xfrm>
            <a:off x="457200" y="1916832"/>
            <a:ext cx="3657600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800" dirty="0">
                <a:solidFill>
                  <a:srgbClr val="F4944A"/>
                </a:solidFill>
              </a:rPr>
              <a:t>CE1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D85F631-68B6-A95A-1EA0-3E61EF9204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384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3743" y="18255"/>
            <a:ext cx="9870057" cy="1325563"/>
          </a:xfrm>
        </p:spPr>
        <p:txBody>
          <a:bodyPr/>
          <a:lstStyle/>
          <a:p>
            <a:r>
              <a:rPr lang="fr-FR" b="1" dirty="0"/>
              <a:t>Retrouve l’infinitif du verbe conjugué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texte 4">
            <a:extLst>
              <a:ext uri="{FF2B5EF4-FFF2-40B4-BE49-F238E27FC236}">
                <a16:creationId xmlns:a16="http://schemas.microsoft.com/office/drawing/2014/main" id="{30E5BE5D-BBC5-47C0-AB1D-44854F942FFF}"/>
              </a:ext>
            </a:extLst>
          </p:cNvPr>
          <p:cNvSpPr txBox="1">
            <a:spLocks/>
          </p:cNvSpPr>
          <p:nvPr/>
        </p:nvSpPr>
        <p:spPr>
          <a:xfrm>
            <a:off x="457200" y="1916832"/>
            <a:ext cx="3657600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>
                <a:solidFill>
                  <a:srgbClr val="F4944A"/>
                </a:solidFill>
              </a:rPr>
              <a:t>CE1</a:t>
            </a:r>
          </a:p>
        </p:txBody>
      </p:sp>
      <p:sp>
        <p:nvSpPr>
          <p:cNvPr id="13" name="Espace réservé du contenu 5">
            <a:extLst>
              <a:ext uri="{FF2B5EF4-FFF2-40B4-BE49-F238E27FC236}">
                <a16:creationId xmlns:a16="http://schemas.microsoft.com/office/drawing/2014/main" id="{C363AE7E-EFCC-46F1-BA2D-7AA4AABA4FF5}"/>
              </a:ext>
            </a:extLst>
          </p:cNvPr>
          <p:cNvSpPr txBox="1">
            <a:spLocks/>
          </p:cNvSpPr>
          <p:nvPr/>
        </p:nvSpPr>
        <p:spPr>
          <a:xfrm>
            <a:off x="457200" y="2556594"/>
            <a:ext cx="7067128" cy="1629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>
                <a:solidFill>
                  <a:schemeClr val="accent5"/>
                </a:solidFill>
              </a:rPr>
              <a:t>Elle </a:t>
            </a:r>
            <a:r>
              <a:rPr lang="fr-FR" sz="3200" b="1" u="sng" dirty="0">
                <a:solidFill>
                  <a:schemeClr val="accent5"/>
                </a:solidFill>
              </a:rPr>
              <a:t>grimpe</a:t>
            </a:r>
            <a:r>
              <a:rPr lang="fr-FR" sz="3200" dirty="0">
                <a:solidFill>
                  <a:schemeClr val="accent5"/>
                </a:solidFill>
              </a:rPr>
              <a:t> dans le cerisier.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00EA98C-D086-B177-06B0-C8A4ECF434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356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texte 4">
            <a:extLst>
              <a:ext uri="{FF2B5EF4-FFF2-40B4-BE49-F238E27FC236}">
                <a16:creationId xmlns:a16="http://schemas.microsoft.com/office/drawing/2014/main" id="{1A843D39-283C-48E9-90DE-F8C3FE7C0842}"/>
              </a:ext>
            </a:extLst>
          </p:cNvPr>
          <p:cNvSpPr txBox="1">
            <a:spLocks/>
          </p:cNvSpPr>
          <p:nvPr/>
        </p:nvSpPr>
        <p:spPr>
          <a:xfrm>
            <a:off x="457200" y="1916832"/>
            <a:ext cx="3657600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800" dirty="0">
                <a:solidFill>
                  <a:srgbClr val="F4944A"/>
                </a:solidFill>
              </a:rPr>
              <a:t>CE1</a:t>
            </a:r>
          </a:p>
        </p:txBody>
      </p:sp>
      <p:sp>
        <p:nvSpPr>
          <p:cNvPr id="13" name="Espace réservé du contenu 5">
            <a:extLst>
              <a:ext uri="{FF2B5EF4-FFF2-40B4-BE49-F238E27FC236}">
                <a16:creationId xmlns:a16="http://schemas.microsoft.com/office/drawing/2014/main" id="{F96216C7-EE80-4E7C-B97E-9F8D97BF9F9A}"/>
              </a:ext>
            </a:extLst>
          </p:cNvPr>
          <p:cNvSpPr txBox="1">
            <a:spLocks/>
          </p:cNvSpPr>
          <p:nvPr/>
        </p:nvSpPr>
        <p:spPr>
          <a:xfrm>
            <a:off x="457200" y="2556594"/>
            <a:ext cx="7067128" cy="1629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/>
              <a:t>grimp</a:t>
            </a:r>
            <a:r>
              <a:rPr lang="fr-FR" sz="3600" dirty="0">
                <a:solidFill>
                  <a:srgbClr val="FF0000"/>
                </a:solidFill>
              </a:rPr>
              <a:t>er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200DCE5-8680-EAC6-3799-2F409B0D12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90754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87</Words>
  <Application>Microsoft Office PowerPoint</Application>
  <PresentationFormat>Grand écran</PresentationFormat>
  <Paragraphs>42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Rituels</vt:lpstr>
      <vt:lpstr>Retrouve l’infinitif du verbe conjugué</vt:lpstr>
      <vt:lpstr>Correction</vt:lpstr>
      <vt:lpstr>Retrouve l’infinitif du verbe conjugué</vt:lpstr>
      <vt:lpstr>Correction</vt:lpstr>
      <vt:lpstr>Retrouve l’infinitif du verbe conjugué</vt:lpstr>
      <vt:lpstr>Correction</vt:lpstr>
      <vt:lpstr>Retrouve l’infinitif du verbe conjugué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17</cp:revision>
  <dcterms:created xsi:type="dcterms:W3CDTF">2021-07-17T07:25:24Z</dcterms:created>
  <dcterms:modified xsi:type="dcterms:W3CDTF">2022-08-05T20:52:47Z</dcterms:modified>
</cp:coreProperties>
</file>